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81" r:id="rId7"/>
    <p:sldId id="290" r:id="rId8"/>
    <p:sldId id="264" r:id="rId9"/>
    <p:sldId id="286" r:id="rId10"/>
    <p:sldId id="285" r:id="rId11"/>
    <p:sldId id="289" r:id="rId12"/>
    <p:sldId id="265" r:id="rId13"/>
    <p:sldId id="259" r:id="rId14"/>
    <p:sldId id="260" r:id="rId15"/>
    <p:sldId id="261" r:id="rId16"/>
    <p:sldId id="262" r:id="rId17"/>
    <p:sldId id="263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91" r:id="rId26"/>
    <p:sldId id="275" r:id="rId27"/>
    <p:sldId id="276" r:id="rId28"/>
    <p:sldId id="277" r:id="rId29"/>
    <p:sldId id="278" r:id="rId30"/>
    <p:sldId id="279" r:id="rId31"/>
    <p:sldId id="280" r:id="rId32"/>
    <p:sldId id="283" r:id="rId33"/>
    <p:sldId id="284" r:id="rId34"/>
    <p:sldId id="287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41" d="100"/>
          <a:sy n="41" d="100"/>
        </p:scale>
        <p:origin x="163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100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46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28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7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64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00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63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36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06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77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45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F965-82F8-479E-B26B-728F92CE6D40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081DD-373A-477D-AF1A-AF699FD61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25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Có thể là hình ảnh về 5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79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2" name="Picture 2" descr="Có thể là hình ảnh về 2 người, trẻ em, mọi người đang đứng, ngoài trời và văn bản cho biết 'Em (ão 2023 Ngày Te 2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1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4" name="Picture 2" descr="Có thể là hình ảnh về 6 người, mọi người đang đứng và gà chọ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ó thể là hình ảnh về 15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02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ó thể là hình ảnh về 11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53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6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ó thể là hình ảnh về 13 người, trẻ em, mọi người đang ngồi, mọi người đang đứng và văn bản cho biết 'Quý 2023 Nao Ngày Tết Quê Em 2023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1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00" name="Picture 4" descr="Có thể là hình ảnh về 13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22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ó thể là hình ảnh về 5 người, trẻ em, mọi người đang đứng, ngoài trời và văn bản cho biết 'Ngày Tết Quê Em 2023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7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ó thể là hình ảnh về 7 người, trẻ em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00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ó thể là hình ảnh về 8 người, trẻ em, mọi người đang ngồ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3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ó thể là hình ảnh về 21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5868"/>
            <a:ext cx="12192000" cy="7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10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ó thể là hình ảnh về 1 người, đang đứng và bóng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69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ó thể là hình ảnh về 7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9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ó thể là hình ảnh về 11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65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ó thể là hình ảnh về 8 người, trẻ em, mọi người đang đứng, ngoài trời và văn bản cho biết '2023 Ngày Tết Quê Em 2023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61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410" name="Picture 2" descr="Có thể là hình ảnh về 7 người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86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ó thể là hình ảnh về 10 người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52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6626" name="Picture 2" descr="Có thể là hình ảnh về 15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38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ó thể là hình ảnh về 12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6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482" name="Picture 2" descr="Có thể là hình ảnh về 9 người, trẻ em, mọi người đang đứng, mọi người đang ngồi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5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506" name="Picture 2" descr="Có thể là hình ảnh về 12 người, trẻ em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3"/>
            <a:ext cx="12192000" cy="669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25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2530" name="Picture 2" descr="Có thể là hình ảnh về 5 người, trẻ em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20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ó thể là hình ảnh về 5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83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578" name="Picture 2" descr="Có thể là hình ảnh về 11 người, mọi người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139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0" name="Picture 2" descr="Có thể là hình ảnh về 12 người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123"/>
            <a:ext cx="12192000" cy="70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42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8674" name="Picture 2" descr="Có thể là hình ảnh về 3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3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ó thể là hình ảnh về 8 người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077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2770" name="Picture 2" descr="Có thể là hình ảnh về 11 người, trẻ em, mọi người đang ngồ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ó thể là hình ảnh về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9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4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2" name="Picture 2" descr="Có thể là hình ảnh về 10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3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4818" name="Picture 2" descr="Có thể là hình ảnh về 1 người, đang đứng và ngoài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5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ó thể là hình ảnh về trẻ em, đang đứng, ngoài trời và văn bản cho biết 'Ngày Tết Quê 2023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08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ó thể là hình ảnh về 5 người, trẻ em, mọi người đang đứng, ngoài trời và văn bản cho biết 'Ngày ê Em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79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4</cp:revision>
  <dcterms:created xsi:type="dcterms:W3CDTF">2023-03-20T08:41:07Z</dcterms:created>
  <dcterms:modified xsi:type="dcterms:W3CDTF">2023-03-20T08:55:37Z</dcterms:modified>
</cp:coreProperties>
</file>